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1786A0D-A53E-4453-8B29-AB8DC851ACEC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EBBBE4-AA91-4F04-B469-A10BBDAC4F8D}" type="datetimeFigureOut">
              <a:rPr lang="ar-IQ" smtClean="0"/>
              <a:t>09/03/1439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3051771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ACUTE CARBOHYDRATE ENGORGEMENT OF RUMINANTS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(RUMINAL LACTIC ACIDOSIS, RUMEN OVERLOAD) AND SUBACUTE RUMINAL ACIDOSIS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HUSSEIN ALNAJI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686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0163" y="908720"/>
            <a:ext cx="7992888" cy="4855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800" b="1" i="1" dirty="0" smtClean="0">
                <a:effectLst/>
                <a:latin typeface="Times New Roman"/>
                <a:ea typeface="Calibri"/>
                <a:cs typeface="Arial"/>
              </a:rPr>
              <a:t>Complications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Chronic laminitis may occur several weeks or months later.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Abortions may occur 10 days to 2 weeks later in pregnant cattle.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Chemical and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Arial"/>
              </a:rPr>
              <a:t>Mycotic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Calibri"/>
                <a:cs typeface="Arial"/>
              </a:rPr>
              <a:t>Rumenitis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Hepatic Abscesses.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35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1413" y="332656"/>
            <a:ext cx="8496944" cy="604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i="1" dirty="0" smtClean="0">
                <a:effectLst/>
                <a:latin typeface="Times New Roman"/>
                <a:ea typeface="Calibri"/>
                <a:cs typeface="Arial"/>
              </a:rPr>
              <a:t>Clinical pathology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The pH of the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fluid obtained by specially designed stomach tubes or by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rumenocentesis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through the left ventral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abdominalregion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err="1" smtClean="0">
                <a:effectLst/>
                <a:latin typeface="Times New Roman"/>
                <a:ea typeface="Calibri"/>
                <a:cs typeface="Arial"/>
              </a:rPr>
              <a:t>Rumenal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fluid pH :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normal rumen pH 6-7&gt;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err="1" smtClean="0">
                <a:effectLst/>
                <a:latin typeface="Times New Roman"/>
                <a:ea typeface="Calibri"/>
                <a:cs typeface="Arial"/>
              </a:rPr>
              <a:t>Protozoa: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Microscopic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examination of a few drops of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fluid on a glass slide (with a coverslip</a:t>
            </a:r>
            <a:r>
              <a:rPr lang="ar-IQ" sz="2000" dirty="0">
                <a:ea typeface="Calibri"/>
                <a:cs typeface="Times New Roman"/>
              </a:rPr>
              <a:t>(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at low power will reveal the absence of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protozoa.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Serum Biochemistry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: The degree of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hemoconcentration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, as indicated by hematocrit.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Urine pH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: The urine pH falls to 4.5 to 5.0 in advanced cases of acute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acidosis.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Low Milk-Fat Percentage.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7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05150"/>
            <a:ext cx="8712968" cy="51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294765" algn="l"/>
              </a:tabLst>
            </a:pP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ETIOLOGY	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Acute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ruminal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acidosis 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is most commonly caused by the sudden ingestion of toxic doses of carbohydrate-rich feed, such as grain.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Subacute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ruminal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acidosis (SARA) 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in dairy cattle is a disorder of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ruminal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fermentation in dairy cattle caused by the ingestion of large amounts of concentrates and low level amounts of fiber administered to increase milk production in early lactation. 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SARA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results from continued ingestion of these feeds over a prolonged period rather than sudden exposure without adequate adaptation.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7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76225" y="1143000"/>
            <a:ext cx="3134995" cy="12058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ingestion of excessive quantities of highly fermentable feeds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سهم إلى اليمين 2"/>
          <p:cNvSpPr/>
          <p:nvPr/>
        </p:nvSpPr>
        <p:spPr>
          <a:xfrm>
            <a:off x="3410584" y="1504640"/>
            <a:ext cx="1277538" cy="62821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/>
                <a:ea typeface="Calibri"/>
                <a:cs typeface="Arial"/>
              </a:rPr>
              <a:t>4-6 h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76225" y="3068961"/>
            <a:ext cx="3195955" cy="108864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2- Second stage (increase Volatile Fatty Acids and low the pH in  Rumen)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688122" y="3140968"/>
            <a:ext cx="4204358" cy="1016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decreases the rumen pH to 5 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or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less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, which results in the destruction of the cellulolytic bacteria and protozoa</a:t>
            </a:r>
            <a:r>
              <a:rPr lang="en-US" sz="14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688122" y="1143000"/>
            <a:ext cx="4204358" cy="14939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increase in the number of 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Streptococcus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bovis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which use the carbohydrate to produce large quantities of lactic acid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سهم إلى اليمين 6"/>
          <p:cNvSpPr/>
          <p:nvPr/>
        </p:nvSpPr>
        <p:spPr>
          <a:xfrm rot="5400000">
            <a:off x="6520388" y="2704750"/>
            <a:ext cx="504054" cy="368382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3472180" y="3443225"/>
            <a:ext cx="1198560" cy="561837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76225" y="4617979"/>
            <a:ext cx="3287663" cy="148437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Increase of lactobacilli and produce excessive quantities of lactic acid, resulting in </a:t>
            </a:r>
            <a:r>
              <a:rPr lang="en-US" sz="2000" b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lactic acidosis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572000" y="4617980"/>
            <a:ext cx="4392488" cy="14843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Increases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osmolality, water is drawn in from the systemic circulation, causing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hemoconcentration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and dehydration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سهم إلى اليمين 10"/>
          <p:cNvSpPr/>
          <p:nvPr/>
        </p:nvSpPr>
        <p:spPr>
          <a:xfrm>
            <a:off x="3563888" y="5013176"/>
            <a:ext cx="1008112" cy="52224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2" name="سهم إلى اليمين 11"/>
          <p:cNvSpPr/>
          <p:nvPr/>
        </p:nvSpPr>
        <p:spPr>
          <a:xfrm rot="5400000">
            <a:off x="1527989" y="4212531"/>
            <a:ext cx="460375" cy="3505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94" y="83403"/>
            <a:ext cx="1877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Pathogenesis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76225" y="347247"/>
            <a:ext cx="58905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stage (Changes in Rumen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Microflora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58545" y="7623175"/>
            <a:ext cx="2496185" cy="9448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3- third stage Systemic Lactic Acidosis or acidemia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Two type of lactic acid  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017010" y="7621905"/>
            <a:ext cx="2825115" cy="102679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amplitude and frequency of the rumen contractions are decreased, ruminal atony and absorbed lactic acid to blood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سهم إلى اليمين 3"/>
          <p:cNvSpPr/>
          <p:nvPr/>
        </p:nvSpPr>
        <p:spPr>
          <a:xfrm rot="5400000">
            <a:off x="1897697" y="8622348"/>
            <a:ext cx="460375" cy="3505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5" name="سهم إلى اليمين 4"/>
          <p:cNvSpPr/>
          <p:nvPr/>
        </p:nvSpPr>
        <p:spPr>
          <a:xfrm rot="10800000">
            <a:off x="3553460" y="7978775"/>
            <a:ext cx="460375" cy="3505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243070" y="8876665"/>
            <a:ext cx="2650490" cy="15201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D-lactate is very slowly metabolized and plasma concentrations decrease primarily by renal excretion, which is low in advanced cases of ruminal acidosis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because of marked dehydration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903605" y="9020175"/>
            <a:ext cx="2763520" cy="102679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L-lactate is rapidly metabolized to bicarbonate, causes increasing blood pH toward the normal range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3646805" y="9277350"/>
            <a:ext cx="603250" cy="431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Times New Roman"/>
                <a:ea typeface="Calibri"/>
                <a:cs typeface="Arial"/>
              </a:rPr>
              <a:t>Or 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768" y="5036074"/>
            <a:ext cx="3897662" cy="176024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In severe cases of lactic acidosis the plasma bicarbonate are reduced, the blood pH declines, and the blood pressure and renal blood flow decline, 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860032" y="5301208"/>
            <a:ext cx="4182449" cy="149510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Causing a decrease in perfusion pressure and oxygen supply to peripheral tissues.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سهم إلى اليمين 10"/>
          <p:cNvSpPr/>
          <p:nvPr/>
        </p:nvSpPr>
        <p:spPr>
          <a:xfrm>
            <a:off x="3948430" y="5601732"/>
            <a:ext cx="911602" cy="628923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0" y="103867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058545" y="7623175"/>
            <a:ext cx="2496185" cy="9448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3- third stage Systemic Lactic Acidosis or acidemia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Two type of lactic acid  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017010" y="7621905"/>
            <a:ext cx="2825115" cy="102679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amplitude and frequency of the rumen contractions are decreased, ruminal atony and absorbed lactic acid to blood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>
            <a:off x="1897697" y="8622348"/>
            <a:ext cx="460375" cy="3505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8" name="سهم إلى اليمين 17"/>
          <p:cNvSpPr/>
          <p:nvPr/>
        </p:nvSpPr>
        <p:spPr>
          <a:xfrm rot="10800000">
            <a:off x="3553460" y="7978775"/>
            <a:ext cx="460375" cy="3505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4243070" y="8876665"/>
            <a:ext cx="2650490" cy="15201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D-lactate is very slowly metabolized and plasma concentrations decrease primarily by renal excretion, which is low in advanced cases of ruminal acidosis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because of marked dehydration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903605" y="9020175"/>
            <a:ext cx="2763520" cy="102679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L-lactate is rapidly metabolized to bicarbonate, causes increasing blood pH toward the normal range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646805" y="9277350"/>
            <a:ext cx="603250" cy="431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Times New Roman"/>
                <a:ea typeface="Calibri"/>
                <a:cs typeface="Arial"/>
              </a:rPr>
              <a:t>Or 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162516" y="689630"/>
            <a:ext cx="3484289" cy="130640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3- </a:t>
            </a: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third stage Systemic Lactic Acidosis or </a:t>
            </a:r>
            <a:r>
              <a:rPr lang="en-US" sz="2000" b="1" dirty="0" err="1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acidemia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000" b="1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Two </a:t>
            </a: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type of lactic acid  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7" name="سهم إلى اليمين 26"/>
          <p:cNvSpPr/>
          <p:nvPr/>
        </p:nvSpPr>
        <p:spPr>
          <a:xfrm rot="5400000">
            <a:off x="6425478" y="32722"/>
            <a:ext cx="684892" cy="628923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4730750" y="695066"/>
            <a:ext cx="4078923" cy="136578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amplitude and frequency of the rumen contractions are decreased,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atony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and absorbed lactic acid to blood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9" name="سهم إلى اليمين 28"/>
          <p:cNvSpPr/>
          <p:nvPr/>
        </p:nvSpPr>
        <p:spPr>
          <a:xfrm rot="10800000">
            <a:off x="3646805" y="1115593"/>
            <a:ext cx="1083945" cy="628923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0" name="سهم إلى اليمين 29"/>
          <p:cNvSpPr/>
          <p:nvPr/>
        </p:nvSpPr>
        <p:spPr>
          <a:xfrm rot="5400000">
            <a:off x="1295716" y="2024017"/>
            <a:ext cx="684892" cy="628923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256401" y="2680925"/>
            <a:ext cx="3527245" cy="154016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The L-lactate is rapidly metabolized to bicarbonate, causes increasing blood pH toward the normal range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783646" y="3235423"/>
            <a:ext cx="947103" cy="62562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Or 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4730750" y="2420888"/>
            <a:ext cx="4311731" cy="208823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D-lactate is very slowly metabolized and plasma concentrations decrease primarily by renal excretion, which is low in advanced cases of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err="1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acidosisbecause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of marked dehydration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4" name="سهم إلى اليمين 33"/>
          <p:cNvSpPr/>
          <p:nvPr/>
        </p:nvSpPr>
        <p:spPr>
          <a:xfrm rot="9241531">
            <a:off x="3473254" y="4515563"/>
            <a:ext cx="1404171" cy="45155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46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مين 1"/>
          <p:cNvSpPr/>
          <p:nvPr/>
        </p:nvSpPr>
        <p:spPr>
          <a:xfrm rot="5400000">
            <a:off x="3973623" y="22314"/>
            <a:ext cx="836713" cy="792087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251520" y="836714"/>
            <a:ext cx="8496943" cy="79208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Increase in lactic acid from cellular respiration and decreased elimination of d-lactate in the urine..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573361" y="1628800"/>
            <a:ext cx="1778557" cy="57606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If survive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5" name="سهم إلى اليمين 4"/>
          <p:cNvSpPr/>
          <p:nvPr/>
        </p:nvSpPr>
        <p:spPr>
          <a:xfrm rot="9004646">
            <a:off x="2228346" y="2138728"/>
            <a:ext cx="1512604" cy="424665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67296" y="2788198"/>
            <a:ext cx="2448273" cy="345893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Chemical and </a:t>
            </a:r>
            <a:r>
              <a:rPr lang="en-US" sz="2000" b="1" dirty="0" err="1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Mycotic</a:t>
            </a:r>
            <a:r>
              <a:rPr lang="en-US" sz="2000" b="1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err="1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Rumenitis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du to - low pH of the rumen favors the growth of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Mucor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Rhizopus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and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Absidia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spp.,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931682" y="2788198"/>
            <a:ext cx="3270718" cy="389188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Hepatic Abscesses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-  due to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rumenitis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caused by lactic acidosis and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allowing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Fusobacterium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necrophorum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and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Arcanobacterium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or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Corynebacterium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) </a:t>
            </a:r>
            <a:r>
              <a:rPr lang="en-US" sz="2000" i="1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pyogenes</a:t>
            </a:r>
            <a:r>
              <a:rPr lang="en-US" sz="2000" i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to enter directly into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vessels and spread to the liver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,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372200" y="2788198"/>
            <a:ext cx="2592288" cy="345893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Laminitis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. due to Vasoactive substances are released during the decline of rumen pH and the </a:t>
            </a:r>
            <a:r>
              <a:rPr lang="en-US" sz="2000" dirty="0" err="1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bacteriolysis</a:t>
            </a:r>
            <a:r>
              <a:rPr lang="en-US" sz="2000" dirty="0">
                <a:solidFill>
                  <a:srgbClr val="241F1F"/>
                </a:solidFill>
                <a:effectLst/>
                <a:latin typeface="Times New Roman"/>
                <a:ea typeface="Calibri"/>
                <a:cs typeface="Arial"/>
              </a:rPr>
              <a:t> and tissue degradation.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9" name="سهم إلى اليمين 8"/>
          <p:cNvSpPr/>
          <p:nvPr/>
        </p:nvSpPr>
        <p:spPr>
          <a:xfrm rot="5400000">
            <a:off x="4100311" y="2184695"/>
            <a:ext cx="583334" cy="586885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سهم إلى اليمين 9"/>
          <p:cNvSpPr/>
          <p:nvPr/>
        </p:nvSpPr>
        <p:spPr>
          <a:xfrm rot="2125270">
            <a:off x="5203156" y="2195808"/>
            <a:ext cx="1512604" cy="424665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9632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4735" y="332656"/>
            <a:ext cx="8712968" cy="598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Clinical signs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000" b="1" dirty="0" err="1" smtClean="0">
                <a:effectLst/>
                <a:latin typeface="Times New Roman"/>
                <a:ea typeface="Calibri"/>
                <a:cs typeface="Arial"/>
              </a:rPr>
              <a:t>Peracute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Severely depressed, weak</a:t>
            </a:r>
            <a:r>
              <a:rPr lang="ar-IQ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in lateral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recumbency</a:t>
            </a:r>
            <a:r>
              <a:rPr lang="ar-IQ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unable to stand</a:t>
            </a:r>
            <a:r>
              <a:rPr lang="ar-IQ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apparent blindness</a:t>
            </a:r>
            <a:r>
              <a:rPr lang="ar-IQ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pupils dilated and slow response.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Severe dehydration (8-12), tachycardia 110-130 b/m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The temperature is usually below normal, 36.5°C to 38.5°C.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Rumen distended with fluid and soft rumen contents, complete stasis, sweet–sour smelling fluid contents Rumen juice pH below 5 and usually about 4 No protozoa.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The treatment :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Rumenotomy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 Sodium bicarbonate 5 L (5%) IV in 30 min (for 450 kg BW) followed by isotonic balanced fluids and electrolytes at 150 mL/kg BW for 6–12 h.</a:t>
            </a:r>
            <a:endParaRPr lang="en-US" sz="20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8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20457"/>
            <a:ext cx="8280920" cy="4505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B. Acute </a:t>
            </a:r>
            <a:endParaRPr lang="en-US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Depressed, still able to walk but ataxic, complete anorexia, may want to drink water, pupils slightly dilated and slow response.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Degree of dehydration 8-10%, the heart rate 90- 100 and normal body temperature.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Rumen distended with fluid, complete stasis, sweet–sour smelling fluid contents Rumen pH between 5 and 6 No protozoa.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Treatment: Consider immediate slaughter Rumen lavage or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rumenotomy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Sodium bicarbonate and fluids IV as in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peracute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case Feed hay.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634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20457"/>
            <a:ext cx="864096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C. </a:t>
            </a:r>
            <a:r>
              <a:rPr lang="en-US" sz="2000" b="1" dirty="0" err="1" smtClean="0">
                <a:effectLst/>
                <a:latin typeface="Times New Roman"/>
                <a:ea typeface="Calibri"/>
                <a:cs typeface="Times New Roman"/>
              </a:rPr>
              <a:t>Subacute</a:t>
            </a:r>
            <a:endParaRPr lang="en-US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Fairly bright and alert</a:t>
            </a:r>
            <a:r>
              <a:rPr lang="ar-IQ" sz="2000" dirty="0"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able to walk, no ataxia</a:t>
            </a:r>
            <a:r>
              <a:rPr lang="ar-IQ" sz="2000" dirty="0"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may eat, usually wants to drink, pupils normal.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Mild or normal dehydration, normal body temperature and heart rate.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The rumen Moderate distension with fluid, some doughy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ingesta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palpable, some weak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contractions</a:t>
            </a:r>
            <a:r>
              <a:rPr lang="ar-IQ" sz="2000" dirty="0">
                <a:ea typeface="Calibri"/>
                <a:cs typeface="Times New Roman"/>
              </a:rPr>
              <a:t>,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rumen pH between 5.5 and 6.5Some protozoa alive.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Treatment: Magnesium hydroxide  500g/450 kg BW into rumen Fluids if indicated Feed hay Should begin eating in 24–36 h. 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03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812899"/>
            <a:ext cx="8352928" cy="454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Note1 :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The heart rate in cattle is usually increased and continues to increase with the severity of the acidosis and circulatory failure.</a:t>
            </a:r>
            <a:r>
              <a:rPr lang="en-US" sz="2400" i="1" dirty="0" smtClean="0">
                <a:solidFill>
                  <a:srgbClr val="241F1F"/>
                </a:solidFill>
                <a:effectLst/>
                <a:latin typeface="MinionPro-Regular"/>
                <a:ea typeface="Calibri"/>
                <a:cs typeface="MinionPro-Regular"/>
              </a:rPr>
              <a:t>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Generally, the prognosis is better in those with heart rates below 100 beats/min than those with rates up to 120 to 140 beats/min. In sheep</a:t>
            </a:r>
            <a:r>
              <a:rPr lang="en-US" sz="2400" dirty="0" smtClean="0">
                <a:ea typeface="Calibri"/>
                <a:cs typeface="Arial"/>
              </a:rPr>
              <a:t>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and goats, the heart rate may be higher than 100 beats/min.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Note 2:  Anuria is a common finding in acute cases, and diuresis following fluid therapy is a good prognostic sign.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215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</TotalTime>
  <Words>977</Words>
  <Application>Microsoft Office PowerPoint</Application>
  <PresentationFormat>عرض على الشاشة (3:4)‏</PresentationFormat>
  <Paragraphs>77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تجاور</vt:lpstr>
      <vt:lpstr>ACUTE CARBOHYDRATE ENGORGEMENT OF RUMINANTS (RUMINAL LACTIC ACIDOSIS, RUMEN OVERLOAD) AND SUBACUTE RUMINAL ACIDOSIS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CARBOHYDRATE ENGORGEMENT OF RUMINANTS (RUMINAL LACTIC ACIDOSIS, RUMEN OVERLOAD) AND SUBACUTE RUMINAL ACIDOSIS</dc:title>
  <dc:creator>Maher</dc:creator>
  <cp:lastModifiedBy>Maher</cp:lastModifiedBy>
  <cp:revision>7</cp:revision>
  <dcterms:created xsi:type="dcterms:W3CDTF">2017-11-27T18:46:15Z</dcterms:created>
  <dcterms:modified xsi:type="dcterms:W3CDTF">2017-11-27T20:01:51Z</dcterms:modified>
</cp:coreProperties>
</file>